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3E7E-61B7-4AA1-945A-89D1AB9A2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277B5-BE9C-4E21-A88A-3C7C4E828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C8B82-C585-4364-8EFC-93E96953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1B209-234F-4568-B358-6844D2E3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473D2-636E-4C3F-B783-A5110FE7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ECA1-23E3-4AA2-9054-AC92FBCD9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88325-E002-4FBD-BCA6-073E46270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D7523-A1E7-468A-AB9A-EE4E3D7F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F2264-62D8-42F3-920A-AE0DDECF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9882E-ACAF-4B24-A0AB-9744D270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3123C-3CA7-4FFE-80F5-806C1B8C7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5FB58-7FDA-421D-AAE4-E3148A12C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42FAB-30B4-4E28-AC3F-895E5E2A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DB6A8-1FAC-4466-BB25-1B6EACB6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CEF79-DC1C-42EB-BBA0-8B4C8F25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7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8FAA-A95C-46CF-9176-F64B2723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6DE8-0E7E-4584-ABA9-895A62378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28584-E007-46FA-809B-2873E8FF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5B90E-3DAE-4FB7-AC7F-22074710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5B417-65FE-4926-AAD6-DDBA9E7B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ADCE6-AB55-43A9-812B-96353B10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586AF-8BBF-4993-BCD5-C9FF52918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FB632-4FCF-42E9-B78D-59CD3019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31664-0F73-4686-9A0B-EFEB064F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A0542-0DCE-4B45-9F5A-B0498ED4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D699-8B04-44BD-AA56-51563DF1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94FEF-AB12-454B-910E-07951E978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90293-4470-4289-86DE-31CB3FBB6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6C297-D4F4-4016-ABB8-AE6DB121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92D01-07CE-42FC-93A7-9D9596D72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856D0-25C0-41F0-B687-194CD089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3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8E9F-FF97-492A-9B24-A68B2A836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50545-02CD-48B4-B384-87802B2FE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AA7B7-6118-49BA-94A7-91CC39763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49940-57E7-4181-AC0A-0A7E92D57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C86FB-FA7C-4B35-ACB9-2B9428B43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94326-843F-46F4-845A-12716965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3C1FC-F2F0-4EE8-BA39-7019D122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7A6A8-2BAA-4B1B-ABE1-7727C5F6C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7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D2D2F-7E84-42F6-9120-C3C654CA0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F8758-2910-412E-A52E-3B159F6E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09699-2A7B-47CF-A260-AC406934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E58B0B-42F1-4780-9BD0-2F6B82AF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4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74C5B-A456-43D1-9203-38890AAC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25F3E3-F335-44C5-A3F5-B6EA0B6B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2087D-A5AF-4C4D-8A79-14ACEBF5C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973D-9790-479C-AFDD-AA3799CB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C360D-7472-4BE5-B255-B494F0ABE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452AE-574B-4CF6-B1A4-B99F6E216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8F1C9-D7BC-4A0E-9AC8-0440BFCB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3C61F-A117-42AF-BAFA-61F7CE19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C81EA-4A85-4B5E-A679-5367BD3C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B4A8-1609-4487-B0B5-8DCEF8D57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4849F-56B0-4585-A379-79F161D40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A167C-F02A-4B3B-A4C7-338F883D1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7B05C-269D-48F6-AFB5-330B846D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E41F-B48E-4743-B374-CADC9D91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C973A-A424-4839-AF9F-191B1633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4104FE-5D45-4C2F-A193-92FA899B2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CEBA4-2EC3-4D06-9EC2-84D28C9A2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FAD3B-3AC3-42B2-B321-2B10B78DA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528A0-F2AB-470C-9444-AD0E7A367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E6227-672B-4077-96F8-8FCD348AD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F2BD-082C-46CD-BE30-F9D03523F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5BFE7-4EEB-4360-A6B4-8F4CD3169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1E6E7F9B-A9D9-4BFD-8540-D8ED5C701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3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F2BD-082C-46CD-BE30-F9D03523F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5BFE7-4EEB-4360-A6B4-8F4CD3169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7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Christos Sideris</dc:creator>
  <cp:lastModifiedBy>Christos Sideris</cp:lastModifiedBy>
  <cp:revision>2</cp:revision>
  <dcterms:created xsi:type="dcterms:W3CDTF">2022-02-09T14:34:14Z</dcterms:created>
  <dcterms:modified xsi:type="dcterms:W3CDTF">2022-02-09T14:36:23Z</dcterms:modified>
</cp:coreProperties>
</file>