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7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4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2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5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8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1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2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1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D13E9-7CEF-41B0-8254-CC139F451F71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D342-203F-4495-92A3-DABBE64FE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4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F2BD-082C-46CD-BE30-F9D03523FC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5BFE7-4EEB-4360-A6B4-8F4CD3169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Diagram&#10;&#10;Description automatically generated with low confidence">
            <a:extLst>
              <a:ext uri="{FF2B5EF4-FFF2-40B4-BE49-F238E27FC236}">
                <a16:creationId xmlns:a16="http://schemas.microsoft.com/office/drawing/2014/main" id="{F11DE384-07B5-4D5C-A0B0-A8584D5A4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3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F2BD-082C-46CD-BE30-F9D03523FC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5BFE7-4EEB-4360-A6B4-8F4CD3169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7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Christos Sideris</dc:creator>
  <cp:lastModifiedBy>Christos Sideris</cp:lastModifiedBy>
  <cp:revision>4</cp:revision>
  <dcterms:created xsi:type="dcterms:W3CDTF">2022-02-09T14:34:14Z</dcterms:created>
  <dcterms:modified xsi:type="dcterms:W3CDTF">2022-02-09T14:37:25Z</dcterms:modified>
</cp:coreProperties>
</file>